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475"/>
    <a:srgbClr val="917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>
      <p:cViewPr>
        <p:scale>
          <a:sx n="75" d="100"/>
          <a:sy n="75" d="100"/>
        </p:scale>
        <p:origin x="-1758" y="11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12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E0799A30-766A-4669-A818-33C60FC2CA00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743"/>
            <a:ext cx="5438140" cy="4466693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12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94B1DBA6-FD4A-42C3-806A-88FCF5558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4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49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006850" y="4965700"/>
            <a:ext cx="3048000" cy="3270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 marR="234950" algn="ctr">
              <a:lnSpc>
                <a:spcPts val="2500"/>
              </a:lnSpc>
            </a:pPr>
            <a:r>
              <a:rPr lang="ru-RU" sz="2000" b="1" spc="-10" dirty="0" smtClean="0">
                <a:solidFill>
                  <a:srgbClr val="4A6475"/>
                </a:solidFill>
                <a:latin typeface="Myriad Pro Light"/>
                <a:cs typeface="Myriad Pro Light"/>
              </a:rPr>
              <a:t>Телефоны </a:t>
            </a:r>
            <a:r>
              <a:rPr lang="ru-RU" sz="2000" b="1" spc="-10" dirty="0" smtClean="0">
                <a:solidFill>
                  <a:srgbClr val="4A6475"/>
                </a:solidFill>
                <a:latin typeface="Myriad Pro Light"/>
                <a:cs typeface="Myriad Pro Light"/>
              </a:rPr>
              <a:t>горяч</a:t>
            </a:r>
            <a:r>
              <a:rPr lang="ru-RU" sz="2000" b="1" spc="-10" dirty="0" smtClean="0">
                <a:solidFill>
                  <a:srgbClr val="4A6475"/>
                </a:solidFill>
                <a:latin typeface="Myriad Pro Light"/>
                <a:cs typeface="Myriad Pro Light"/>
              </a:rPr>
              <a:t>их</a:t>
            </a:r>
            <a:r>
              <a:rPr lang="ru-RU" sz="2000" b="1" spc="-10" dirty="0" smtClean="0">
                <a:solidFill>
                  <a:srgbClr val="4A6475"/>
                </a:solidFill>
                <a:latin typeface="Myriad Pro Light"/>
                <a:cs typeface="Myriad Pro Light"/>
              </a:rPr>
              <a:t> </a:t>
            </a:r>
            <a:r>
              <a:rPr lang="ru-RU" sz="2000" b="1" spc="-10" dirty="0" smtClean="0">
                <a:solidFill>
                  <a:srgbClr val="4A6475"/>
                </a:solidFill>
                <a:latin typeface="Myriad Pro Light"/>
                <a:cs typeface="Myriad Pro Light"/>
              </a:rPr>
              <a:t>линий Клиентской службы ПФР в Советском районе</a:t>
            </a:r>
            <a:endParaRPr sz="2000" dirty="0">
              <a:solidFill>
                <a:srgbClr val="4A6475"/>
              </a:solidFill>
              <a:latin typeface="Myriad Pro Light"/>
              <a:cs typeface="Myriad Pro Light"/>
            </a:endParaRPr>
          </a:p>
          <a:p>
            <a:pPr algn="ctr">
              <a:lnSpc>
                <a:spcPts val="2630"/>
              </a:lnSpc>
              <a:spcBef>
                <a:spcPts val="525"/>
              </a:spcBef>
            </a:pPr>
            <a:r>
              <a:rPr lang="ru-RU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8</a:t>
            </a:r>
            <a:r>
              <a:rPr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 </a:t>
            </a:r>
            <a:r>
              <a:rPr lang="ru-RU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34675 3-</a:t>
            </a:r>
            <a:r>
              <a:rPr lang="en-US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84</a:t>
            </a:r>
            <a:r>
              <a:rPr lang="ru-RU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-</a:t>
            </a:r>
            <a:r>
              <a:rPr lang="en-US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63</a:t>
            </a:r>
            <a:endParaRPr lang="ru-RU" sz="2300" b="1" dirty="0" smtClean="0">
              <a:solidFill>
                <a:srgbClr val="D9624A"/>
              </a:solidFill>
              <a:latin typeface="Myriad Pro Black"/>
              <a:cs typeface="Myriad Pro Black"/>
            </a:endParaRPr>
          </a:p>
          <a:p>
            <a:pPr algn="ctr">
              <a:lnSpc>
                <a:spcPts val="2630"/>
              </a:lnSpc>
              <a:spcBef>
                <a:spcPts val="525"/>
              </a:spcBef>
            </a:pPr>
            <a:r>
              <a:rPr lang="ru-RU" sz="2300" b="1" dirty="0">
                <a:solidFill>
                  <a:srgbClr val="D9624A"/>
                </a:solidFill>
                <a:latin typeface="Myriad Pro Black"/>
                <a:cs typeface="Myriad Pro Black"/>
              </a:rPr>
              <a:t>8 </a:t>
            </a:r>
            <a:r>
              <a:rPr lang="ru-RU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34675 3-</a:t>
            </a:r>
            <a:r>
              <a:rPr lang="en-US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84</a:t>
            </a:r>
            <a:r>
              <a:rPr lang="ru-RU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-</a:t>
            </a:r>
            <a:r>
              <a:rPr lang="en-US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64</a:t>
            </a:r>
            <a:endParaRPr lang="ru-RU" sz="2300" b="1" dirty="0" smtClean="0">
              <a:solidFill>
                <a:srgbClr val="D9624A"/>
              </a:solidFill>
              <a:latin typeface="Myriad Pro Black"/>
              <a:cs typeface="Myriad Pro Black"/>
            </a:endParaRPr>
          </a:p>
          <a:p>
            <a:pPr algn="ctr">
              <a:lnSpc>
                <a:spcPts val="2630"/>
              </a:lnSpc>
              <a:spcBef>
                <a:spcPts val="525"/>
              </a:spcBef>
            </a:pP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Myriad Pro Black"/>
                <a:cs typeface="Myriad Pro Black"/>
              </a:rPr>
              <a:t>Запись на прием</a:t>
            </a:r>
          </a:p>
          <a:p>
            <a:pPr algn="ctr">
              <a:lnSpc>
                <a:spcPts val="2630"/>
              </a:lnSpc>
              <a:spcBef>
                <a:spcPts val="525"/>
              </a:spcBef>
            </a:pPr>
            <a:r>
              <a:rPr lang="ru-RU" sz="2300" b="1" dirty="0">
                <a:solidFill>
                  <a:srgbClr val="D9624A"/>
                </a:solidFill>
                <a:latin typeface="Myriad Pro Black"/>
                <a:cs typeface="Myriad Pro Black"/>
              </a:rPr>
              <a:t>8 </a:t>
            </a:r>
            <a:r>
              <a:rPr lang="ru-RU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34675 3-33-47</a:t>
            </a:r>
            <a:endParaRPr lang="ru-RU" sz="2300" b="1" dirty="0">
              <a:solidFill>
                <a:srgbClr val="D9624A"/>
              </a:solidFill>
              <a:latin typeface="Myriad Pro Black"/>
              <a:cs typeface="Myriad Pro Black"/>
            </a:endParaRPr>
          </a:p>
          <a:p>
            <a:pPr algn="ctr">
              <a:lnSpc>
                <a:spcPts val="2630"/>
              </a:lnSpc>
              <a:spcBef>
                <a:spcPts val="525"/>
              </a:spcBef>
            </a:pPr>
            <a:endParaRPr lang="ru-RU" sz="2300" b="1" dirty="0">
              <a:solidFill>
                <a:srgbClr val="D9624A"/>
              </a:solidFill>
              <a:latin typeface="Myriad Pro Black"/>
              <a:cs typeface="Myriad Pro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27</Words>
  <Application>Microsoft Office PowerPoint</Application>
  <PresentationFormat>Произвольный</PresentationFormat>
  <Paragraphs>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____2020     ___MARCH _LISTOVKY_udalenno_.indd</dc:title>
  <dc:creator>Designer</dc:creator>
  <cp:lastModifiedBy>Степанова Лариса Евгеньевна</cp:lastModifiedBy>
  <cp:revision>14</cp:revision>
  <cp:lastPrinted>2021-02-02T10:55:15Z</cp:lastPrinted>
  <dcterms:created xsi:type="dcterms:W3CDTF">2020-03-27T20:17:23Z</dcterms:created>
  <dcterms:modified xsi:type="dcterms:W3CDTF">2021-02-04T03:49:49Z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2020-03-27T00:00:00Z</vt:filetime>
  </property>
  <property fmtid="{D5CDD505-2E9C-101B-9397-08002B2CF9AE}" pid="3" name="LastSaved">
    <vt:filetime>2020-03-27T00:00:00Z</vt:filetime>
  </property>
</Properties>
</file>